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AI-Powered Medical Report Analysis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Simplifying medical data through OCR, NLP, and Computer Vision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By Venkata Sai Krishna Aditya Vatturi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37822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413296"/>
            <a:ext cx="50942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Lora Bold" pitchFamily="34" charset="0"/>
                <a:ea typeface="Lora Bold" pitchFamily="34" charset="-122"/>
                <a:cs typeface="Lora Bold" pitchFamily="34" charset="-120"/>
              </a:rPr>
              <a:t>by Venkata Sai Krishna Aditya Vatturi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What the tool delivers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Summarized Findings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results extracted from complex reports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Annotated Imagery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 identification of concerning areas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Dual Summaries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for doctors, simplified for patients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6774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What is this project about?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3043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Medical Report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tool to analyze complex medical documentation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3128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Multiple AI Technologies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Combining OCR, NLP, and Computer Vision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Dual Beneficiaries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Structured insights for both doctors and patients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Why this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Complex Reports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Medical terminology creates barriers to understanding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Patient Confusion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Terminology often incomprehensible to non-medical people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Doctor Time Drain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Physicians spend hours analyzing reports manually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Need for Automation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Healthcare requires intelligent assistants to improve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2373"/>
            <a:ext cx="52100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What the tool aims to achieve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76632"/>
            <a:ext cx="793790" cy="9526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5704" y="2735342"/>
            <a:ext cx="217777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Comprehensive Analysis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825704" y="3078599"/>
            <a:ext cx="65245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both text reports and medical images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29251"/>
            <a:ext cx="793790" cy="9526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5704" y="368796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Text Extraction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825704" y="4031218"/>
            <a:ext cx="65245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NLP to summarize key medical findings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81870"/>
            <a:ext cx="793790" cy="9526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25704" y="4640580"/>
            <a:ext cx="204192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Abnormality Detection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825704" y="4983837"/>
            <a:ext cx="65245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concerning areas in medical imagery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34489"/>
            <a:ext cx="793790" cy="9526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25704" y="5593199"/>
            <a:ext cx="229326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Audience-Specific Output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825704" y="5936456"/>
            <a:ext cx="65245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Different summaries for patients vs clinicians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How it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OCR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Extract text from scanned medical reports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NLP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Summarize notes and highlight important results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medical images using CheXNet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 structured data with heatmaps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4009"/>
            <a:ext cx="6045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tech stack behind 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42949"/>
            <a:ext cx="7556421" cy="3992642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65056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79427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Languages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79427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Python, JavaScript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30088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4445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Frameworks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4445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FastAPI, ReactJS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395120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094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Libraries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09491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TensorFlow, PyTorch, OpenCV, spaCy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96443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1081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Tesseract OCR, BioBERT, CheXNet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97765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61213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Storage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61213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PostgreSQL / Firebase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End-to-end workflow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ReactJS upload interface for medical documents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Backend Processing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FastAPI handles requests and AI model orchestration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Analysis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NLP and vision models extract medical insights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Structuring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Converting raw findings into organized information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Creating downloadable reports with annotations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Impact &amp;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Efficiency Boost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Doctors review reports in half the time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Doctor Relief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Reduced cognitive load for medical professionals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745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Patient Understanding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Medical information in plain language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Diagnostics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helps catch issues humans might miss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185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Case Study – John Smith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Patient Uploads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604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John uploads X-ray and lab results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Analysis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1729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identifies pneumonia indicators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Report Generation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55874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Creates visual heatmap and dual-purpose summaries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2025-04-17T23:03:42Z</dcterms:created>
  <dcterms:modified xsi:type="dcterms:W3CDTF">2025-04-17T23:03:42Z</dcterms:modified>
</cp:coreProperties>
</file>